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Poppins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94648" autoAdjust="0"/>
  </p:normalViewPr>
  <p:slideViewPr>
    <p:cSldViewPr>
      <p:cViewPr varScale="1">
        <p:scale>
          <a:sx n="66" d="100"/>
          <a:sy n="66" d="100"/>
        </p:scale>
        <p:origin x="101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6C473C5-4135-46BE-BB9D-2460D521D779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D14C36-BE68-43B6-AAA1-61FD5B1CA668}">
      <dgm:prSet phldrT="[Text]"/>
      <dgm:spPr/>
      <dgm:t>
        <a:bodyPr/>
        <a:lstStyle/>
        <a:p>
          <a:r>
            <a:rPr lang="en-US" dirty="0" smtClean="0"/>
            <a:t>Dataset collection</a:t>
          </a:r>
          <a:endParaRPr lang="en-US" dirty="0"/>
        </a:p>
      </dgm:t>
    </dgm:pt>
    <dgm:pt modelId="{DA2A0B2D-DF7A-42AC-BE83-28A9DAB950B3}" type="parTrans" cxnId="{D985B53C-8325-4AC8-8ADA-997A90AB7F50}">
      <dgm:prSet/>
      <dgm:spPr/>
      <dgm:t>
        <a:bodyPr/>
        <a:lstStyle/>
        <a:p>
          <a:endParaRPr lang="en-US"/>
        </a:p>
      </dgm:t>
    </dgm:pt>
    <dgm:pt modelId="{8CF05E3D-CD2C-4330-8061-F23AEBF443F6}" type="sibTrans" cxnId="{D985B53C-8325-4AC8-8ADA-997A90AB7F50}">
      <dgm:prSet/>
      <dgm:spPr/>
      <dgm:t>
        <a:bodyPr/>
        <a:lstStyle/>
        <a:p>
          <a:endParaRPr lang="en-US"/>
        </a:p>
      </dgm:t>
    </dgm:pt>
    <dgm:pt modelId="{347B211F-93A5-491B-8F31-DB4670792F9D}">
      <dgm:prSet phldrT="[Text]"/>
      <dgm:spPr/>
      <dgm:t>
        <a:bodyPr/>
        <a:lstStyle/>
        <a:p>
          <a:r>
            <a:rPr lang="en-US" dirty="0" smtClean="0"/>
            <a:t>USGS</a:t>
          </a:r>
          <a:r>
            <a:rPr lang="en-US" baseline="0" dirty="0" smtClean="0"/>
            <a:t> Earth Explorer  &amp;          </a:t>
          </a:r>
          <a:r>
            <a:rPr lang="en-US" baseline="0" dirty="0" err="1" smtClean="0"/>
            <a:t>OpenSatelliteMap</a:t>
          </a:r>
          <a:r>
            <a:rPr lang="en-US" baseline="0" dirty="0" smtClean="0"/>
            <a:t> </a:t>
          </a:r>
          <a:endParaRPr lang="en-US" dirty="0"/>
        </a:p>
      </dgm:t>
    </dgm:pt>
    <dgm:pt modelId="{508FAB83-B8F6-4AB9-BE38-6C78501859EF}" type="parTrans" cxnId="{8C121BEA-35B3-4548-8FEE-91DC2CFB5416}">
      <dgm:prSet/>
      <dgm:spPr/>
      <dgm:t>
        <a:bodyPr/>
        <a:lstStyle/>
        <a:p>
          <a:endParaRPr lang="en-US"/>
        </a:p>
      </dgm:t>
    </dgm:pt>
    <dgm:pt modelId="{BFEB44FF-5FE5-48EB-834C-2730604BDD4F}" type="sibTrans" cxnId="{8C121BEA-35B3-4548-8FEE-91DC2CFB5416}">
      <dgm:prSet/>
      <dgm:spPr/>
      <dgm:t>
        <a:bodyPr/>
        <a:lstStyle/>
        <a:p>
          <a:endParaRPr lang="en-US"/>
        </a:p>
      </dgm:t>
    </dgm:pt>
    <dgm:pt modelId="{56C17385-E137-457D-9FC7-C11C7320B4CD}">
      <dgm:prSet phldrT="[Text]"/>
      <dgm:spPr/>
      <dgm:t>
        <a:bodyPr/>
        <a:lstStyle/>
        <a:p>
          <a:r>
            <a:rPr lang="en-US" dirty="0" smtClean="0"/>
            <a:t>Python</a:t>
          </a:r>
          <a:r>
            <a:rPr lang="en-US" baseline="0" dirty="0" smtClean="0"/>
            <a:t> , </a:t>
          </a:r>
          <a:r>
            <a:rPr lang="en-US" baseline="0" dirty="0" err="1" smtClean="0"/>
            <a:t>OSMnx</a:t>
          </a:r>
          <a:r>
            <a:rPr lang="en-US" baseline="0" dirty="0" smtClean="0"/>
            <a:t>, </a:t>
          </a:r>
          <a:r>
            <a:rPr lang="en-US" baseline="0" dirty="0" err="1" smtClean="0"/>
            <a:t>Rasterio</a:t>
          </a:r>
          <a:r>
            <a:rPr lang="en-US" baseline="0" dirty="0" smtClean="0"/>
            <a:t>, </a:t>
          </a:r>
          <a:r>
            <a:rPr lang="en-US" baseline="0" dirty="0" err="1" smtClean="0"/>
            <a:t>geopandas</a:t>
          </a:r>
          <a:r>
            <a:rPr lang="en-US" baseline="0" dirty="0" smtClean="0"/>
            <a:t>, Folium</a:t>
          </a:r>
          <a:endParaRPr lang="en-US" dirty="0"/>
        </a:p>
      </dgm:t>
    </dgm:pt>
    <dgm:pt modelId="{4797D3FF-FCFE-4B44-9811-1001DA2C1AF1}" type="parTrans" cxnId="{55BF66C6-0501-4C52-8876-14B364C694BC}">
      <dgm:prSet/>
      <dgm:spPr/>
      <dgm:t>
        <a:bodyPr/>
        <a:lstStyle/>
        <a:p>
          <a:endParaRPr lang="en-US"/>
        </a:p>
      </dgm:t>
    </dgm:pt>
    <dgm:pt modelId="{ACBE2E46-4D2A-4182-A327-2F6780D80824}" type="sibTrans" cxnId="{55BF66C6-0501-4C52-8876-14B364C694BC}">
      <dgm:prSet/>
      <dgm:spPr/>
      <dgm:t>
        <a:bodyPr/>
        <a:lstStyle/>
        <a:p>
          <a:endParaRPr lang="en-US"/>
        </a:p>
      </dgm:t>
    </dgm:pt>
    <dgm:pt modelId="{997BA607-7F15-4F46-B181-B1672A8C024D}">
      <dgm:prSet phldrT="[Text]"/>
      <dgm:spPr/>
      <dgm:t>
        <a:bodyPr/>
        <a:lstStyle/>
        <a:p>
          <a:r>
            <a:rPr lang="en-US" dirty="0" smtClean="0"/>
            <a:t>Focus Area</a:t>
          </a:r>
          <a:endParaRPr lang="en-US" dirty="0"/>
        </a:p>
      </dgm:t>
    </dgm:pt>
    <dgm:pt modelId="{A1CB22A0-E9E3-480D-8D6C-756145399C0E}" type="parTrans" cxnId="{B695B7FB-4980-4ADE-99AD-C3DDC9EECC9D}">
      <dgm:prSet/>
      <dgm:spPr/>
      <dgm:t>
        <a:bodyPr/>
        <a:lstStyle/>
        <a:p>
          <a:endParaRPr lang="en-US"/>
        </a:p>
      </dgm:t>
    </dgm:pt>
    <dgm:pt modelId="{199A7912-8873-458F-9917-4496E3DA0D0F}" type="sibTrans" cxnId="{B695B7FB-4980-4ADE-99AD-C3DDC9EECC9D}">
      <dgm:prSet/>
      <dgm:spPr/>
      <dgm:t>
        <a:bodyPr/>
        <a:lstStyle/>
        <a:p>
          <a:endParaRPr lang="en-US"/>
        </a:p>
      </dgm:t>
    </dgm:pt>
    <dgm:pt modelId="{8A414BF4-71D5-46BC-A0AF-901B27CC61A6}">
      <dgm:prSet phldrT="[Text]"/>
      <dgm:spPr/>
      <dgm:t>
        <a:bodyPr/>
        <a:lstStyle/>
        <a:p>
          <a:r>
            <a:rPr lang="en-US" dirty="0" smtClean="0"/>
            <a:t>Library / Tools used</a:t>
          </a:r>
          <a:endParaRPr lang="en-US" dirty="0"/>
        </a:p>
      </dgm:t>
    </dgm:pt>
    <dgm:pt modelId="{822932E7-2841-4C4A-AD91-051730B8750A}" type="parTrans" cxnId="{301411EE-0F05-4D34-9076-FA1347FAD50F}">
      <dgm:prSet/>
      <dgm:spPr/>
      <dgm:t>
        <a:bodyPr/>
        <a:lstStyle/>
        <a:p>
          <a:endParaRPr lang="en-US"/>
        </a:p>
      </dgm:t>
    </dgm:pt>
    <dgm:pt modelId="{E9286530-CC95-48CA-BAA1-626561EBC553}" type="sibTrans" cxnId="{301411EE-0F05-4D34-9076-FA1347FAD50F}">
      <dgm:prSet/>
      <dgm:spPr/>
      <dgm:t>
        <a:bodyPr/>
        <a:lstStyle/>
        <a:p>
          <a:endParaRPr lang="en-US"/>
        </a:p>
      </dgm:t>
    </dgm:pt>
    <dgm:pt modelId="{D076C7DE-CD9E-4BC7-8D4E-2CB352B3C594}" type="pres">
      <dgm:prSet presAssocID="{E6C473C5-4135-46BE-BB9D-2460D521D779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90DE69D-E329-4B97-B922-4929403D4701}" type="pres">
      <dgm:prSet presAssocID="{C8D14C36-BE68-43B6-AAA1-61FD5B1CA668}" presName="hierRoot1" presStyleCnt="0">
        <dgm:presLayoutVars>
          <dgm:hierBranch val="init"/>
        </dgm:presLayoutVars>
      </dgm:prSet>
      <dgm:spPr/>
    </dgm:pt>
    <dgm:pt modelId="{88DC21FB-0789-4DA6-94B3-08EEC8466491}" type="pres">
      <dgm:prSet presAssocID="{C8D14C36-BE68-43B6-AAA1-61FD5B1CA668}" presName="rootComposite1" presStyleCnt="0"/>
      <dgm:spPr/>
    </dgm:pt>
    <dgm:pt modelId="{D2E80737-315E-4CF2-95C1-DCDCDB2F8243}" type="pres">
      <dgm:prSet presAssocID="{C8D14C36-BE68-43B6-AAA1-61FD5B1CA668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3592D56-9712-43B1-8FBE-328258D5B555}" type="pres">
      <dgm:prSet presAssocID="{C8D14C36-BE68-43B6-AAA1-61FD5B1CA668}" presName="topArc1" presStyleLbl="parChTrans1D1" presStyleIdx="0" presStyleCnt="10"/>
      <dgm:spPr/>
    </dgm:pt>
    <dgm:pt modelId="{8614CE7E-398B-4B6F-A516-C09D023CDBA8}" type="pres">
      <dgm:prSet presAssocID="{C8D14C36-BE68-43B6-AAA1-61FD5B1CA668}" presName="bottomArc1" presStyleLbl="parChTrans1D1" presStyleIdx="1" presStyleCnt="10"/>
      <dgm:spPr/>
    </dgm:pt>
    <dgm:pt modelId="{B520630E-E57F-45DC-959F-D0E000EC6A8B}" type="pres">
      <dgm:prSet presAssocID="{C8D14C36-BE68-43B6-AAA1-61FD5B1CA668}" presName="topConnNode1" presStyleLbl="node1" presStyleIdx="0" presStyleCnt="0"/>
      <dgm:spPr/>
    </dgm:pt>
    <dgm:pt modelId="{C871382B-97E5-47DC-8E00-5E8997C9BAEE}" type="pres">
      <dgm:prSet presAssocID="{C8D14C36-BE68-43B6-AAA1-61FD5B1CA668}" presName="hierChild2" presStyleCnt="0"/>
      <dgm:spPr/>
    </dgm:pt>
    <dgm:pt modelId="{FB8929C0-E83E-4E66-9545-9BED898995C8}" type="pres">
      <dgm:prSet presAssocID="{508FAB83-B8F6-4AB9-BE38-6C78501859EF}" presName="Name28" presStyleLbl="parChTrans1D2" presStyleIdx="0" presStyleCnt="2"/>
      <dgm:spPr/>
    </dgm:pt>
    <dgm:pt modelId="{57C23CC5-BE27-4CCA-AE69-9716AEA57EF1}" type="pres">
      <dgm:prSet presAssocID="{347B211F-93A5-491B-8F31-DB4670792F9D}" presName="hierRoot2" presStyleCnt="0">
        <dgm:presLayoutVars>
          <dgm:hierBranch val="init"/>
        </dgm:presLayoutVars>
      </dgm:prSet>
      <dgm:spPr/>
    </dgm:pt>
    <dgm:pt modelId="{0BD7ED1B-7BC3-49F7-9C8B-AE1470BEBAE4}" type="pres">
      <dgm:prSet presAssocID="{347B211F-93A5-491B-8F31-DB4670792F9D}" presName="rootComposite2" presStyleCnt="0"/>
      <dgm:spPr/>
    </dgm:pt>
    <dgm:pt modelId="{5028F818-C616-486A-8EB8-9A5B8B7D47C2}" type="pres">
      <dgm:prSet presAssocID="{347B211F-93A5-491B-8F31-DB4670792F9D}" presName="rootText2" presStyleLbl="alignAcc1" presStyleIdx="0" presStyleCnt="0" custScaleX="8380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A1455A6-7145-4952-A1C7-C110DB11C3EC}" type="pres">
      <dgm:prSet presAssocID="{347B211F-93A5-491B-8F31-DB4670792F9D}" presName="topArc2" presStyleLbl="parChTrans1D1" presStyleIdx="2" presStyleCnt="10"/>
      <dgm:spPr/>
    </dgm:pt>
    <dgm:pt modelId="{93B67A95-C486-4439-BA9D-EDFAE3215306}" type="pres">
      <dgm:prSet presAssocID="{347B211F-93A5-491B-8F31-DB4670792F9D}" presName="bottomArc2" presStyleLbl="parChTrans1D1" presStyleIdx="3" presStyleCnt="10"/>
      <dgm:spPr/>
    </dgm:pt>
    <dgm:pt modelId="{2C2A5856-4307-4CA4-8F3D-C636A3F09DB9}" type="pres">
      <dgm:prSet presAssocID="{347B211F-93A5-491B-8F31-DB4670792F9D}" presName="topConnNode2" presStyleLbl="node2" presStyleIdx="0" presStyleCnt="0"/>
      <dgm:spPr/>
    </dgm:pt>
    <dgm:pt modelId="{E47228E2-CB85-40AF-9853-3AF840B8F7AC}" type="pres">
      <dgm:prSet presAssocID="{347B211F-93A5-491B-8F31-DB4670792F9D}" presName="hierChild4" presStyleCnt="0"/>
      <dgm:spPr/>
    </dgm:pt>
    <dgm:pt modelId="{AF0A966A-02B6-441B-B9C9-698A03EE4EF4}" type="pres">
      <dgm:prSet presAssocID="{347B211F-93A5-491B-8F31-DB4670792F9D}" presName="hierChild5" presStyleCnt="0"/>
      <dgm:spPr/>
    </dgm:pt>
    <dgm:pt modelId="{22C1635A-119B-4593-B5BF-BD8BE0A6A0F9}" type="pres">
      <dgm:prSet presAssocID="{C8D14C36-BE68-43B6-AAA1-61FD5B1CA668}" presName="hierChild3" presStyleCnt="0"/>
      <dgm:spPr/>
    </dgm:pt>
    <dgm:pt modelId="{CD87C6A7-5B31-4BE3-BF93-7811AD844873}" type="pres">
      <dgm:prSet presAssocID="{997BA607-7F15-4F46-B181-B1672A8C024D}" presName="hierRoot1" presStyleCnt="0">
        <dgm:presLayoutVars>
          <dgm:hierBranch val="init"/>
        </dgm:presLayoutVars>
      </dgm:prSet>
      <dgm:spPr/>
    </dgm:pt>
    <dgm:pt modelId="{D74C815F-9078-4711-A93F-8AEDF47EAFC1}" type="pres">
      <dgm:prSet presAssocID="{997BA607-7F15-4F46-B181-B1672A8C024D}" presName="rootComposite1" presStyleCnt="0"/>
      <dgm:spPr/>
    </dgm:pt>
    <dgm:pt modelId="{F0F9DAEA-48B3-4F18-8202-DE87094956FF}" type="pres">
      <dgm:prSet presAssocID="{997BA607-7F15-4F46-B181-B1672A8C024D}" presName="rootText1" presStyleLbl="alignAcc1" presStyleIdx="0" presStyleCnt="0" custLinFactY="10938" custLinFactNeighborX="0" custLinFactNeighborY="10000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3FBE9A4-E595-458F-82F9-24DCFD0A63A0}" type="pres">
      <dgm:prSet presAssocID="{997BA607-7F15-4F46-B181-B1672A8C024D}" presName="topArc1" presStyleLbl="parChTrans1D1" presStyleIdx="4" presStyleCnt="10"/>
      <dgm:spPr/>
    </dgm:pt>
    <dgm:pt modelId="{15E06749-B9CC-4C55-B309-390F704F28F3}" type="pres">
      <dgm:prSet presAssocID="{997BA607-7F15-4F46-B181-B1672A8C024D}" presName="bottomArc1" presStyleLbl="parChTrans1D1" presStyleIdx="5" presStyleCnt="10"/>
      <dgm:spPr/>
    </dgm:pt>
    <dgm:pt modelId="{9D67BDA5-F56C-468B-9C39-1B8B53A38CE2}" type="pres">
      <dgm:prSet presAssocID="{997BA607-7F15-4F46-B181-B1672A8C024D}" presName="topConnNode1" presStyleLbl="node1" presStyleIdx="0" presStyleCnt="0"/>
      <dgm:spPr/>
    </dgm:pt>
    <dgm:pt modelId="{4F3130EA-C4E1-41ED-AA86-965BFA6C76A1}" type="pres">
      <dgm:prSet presAssocID="{997BA607-7F15-4F46-B181-B1672A8C024D}" presName="hierChild2" presStyleCnt="0"/>
      <dgm:spPr/>
    </dgm:pt>
    <dgm:pt modelId="{B9E61871-129E-4999-BD9F-676701C34225}" type="pres">
      <dgm:prSet presAssocID="{997BA607-7F15-4F46-B181-B1672A8C024D}" presName="hierChild3" presStyleCnt="0"/>
      <dgm:spPr/>
    </dgm:pt>
    <dgm:pt modelId="{0D2E31E9-66D9-458A-B932-D35B1DE8390E}" type="pres">
      <dgm:prSet presAssocID="{8A414BF4-71D5-46BC-A0AF-901B27CC61A6}" presName="hierRoot1" presStyleCnt="0">
        <dgm:presLayoutVars>
          <dgm:hierBranch val="init"/>
        </dgm:presLayoutVars>
      </dgm:prSet>
      <dgm:spPr/>
    </dgm:pt>
    <dgm:pt modelId="{90D18DFF-AE21-4148-B33A-0EE85C81AED5}" type="pres">
      <dgm:prSet presAssocID="{8A414BF4-71D5-46BC-A0AF-901B27CC61A6}" presName="rootComposite1" presStyleCnt="0"/>
      <dgm:spPr/>
    </dgm:pt>
    <dgm:pt modelId="{55C6F227-6EB2-403E-9F7C-653A284A757B}" type="pres">
      <dgm:prSet presAssocID="{8A414BF4-71D5-46BC-A0AF-901B27CC61A6}" presName="rootText1" presStyleLbl="alignAcc1" presStyleIdx="0" presStyleCnt="0">
        <dgm:presLayoutVars>
          <dgm:chPref val="3"/>
        </dgm:presLayoutVars>
      </dgm:prSet>
      <dgm:spPr/>
    </dgm:pt>
    <dgm:pt modelId="{BD80D800-1325-48B4-86AA-B83AA9798814}" type="pres">
      <dgm:prSet presAssocID="{8A414BF4-71D5-46BC-A0AF-901B27CC61A6}" presName="topArc1" presStyleLbl="parChTrans1D1" presStyleIdx="6" presStyleCnt="10"/>
      <dgm:spPr/>
    </dgm:pt>
    <dgm:pt modelId="{05A98E63-324D-46C7-8F2A-E2D90476B22B}" type="pres">
      <dgm:prSet presAssocID="{8A414BF4-71D5-46BC-A0AF-901B27CC61A6}" presName="bottomArc1" presStyleLbl="parChTrans1D1" presStyleIdx="7" presStyleCnt="10"/>
      <dgm:spPr/>
    </dgm:pt>
    <dgm:pt modelId="{39FC7663-061B-4D8F-A545-72FE920C4382}" type="pres">
      <dgm:prSet presAssocID="{8A414BF4-71D5-46BC-A0AF-901B27CC61A6}" presName="topConnNode1" presStyleLbl="node1" presStyleIdx="0" presStyleCnt="0"/>
      <dgm:spPr/>
    </dgm:pt>
    <dgm:pt modelId="{1607DD69-97CE-44F9-8668-58E8582C69A5}" type="pres">
      <dgm:prSet presAssocID="{8A414BF4-71D5-46BC-A0AF-901B27CC61A6}" presName="hierChild2" presStyleCnt="0"/>
      <dgm:spPr/>
    </dgm:pt>
    <dgm:pt modelId="{B8025300-2206-484C-95B4-452A20BEF754}" type="pres">
      <dgm:prSet presAssocID="{4797D3FF-FCFE-4B44-9811-1001DA2C1AF1}" presName="Name28" presStyleLbl="parChTrans1D2" presStyleIdx="1" presStyleCnt="2"/>
      <dgm:spPr/>
    </dgm:pt>
    <dgm:pt modelId="{E43F5C1E-E3A0-40B7-A836-747EFF6E7FA4}" type="pres">
      <dgm:prSet presAssocID="{56C17385-E137-457D-9FC7-C11C7320B4CD}" presName="hierRoot2" presStyleCnt="0">
        <dgm:presLayoutVars>
          <dgm:hierBranch val="init"/>
        </dgm:presLayoutVars>
      </dgm:prSet>
      <dgm:spPr/>
    </dgm:pt>
    <dgm:pt modelId="{FB0CAA28-7B4A-4053-8A2D-3F3B312DA586}" type="pres">
      <dgm:prSet presAssocID="{56C17385-E137-457D-9FC7-C11C7320B4CD}" presName="rootComposite2" presStyleCnt="0"/>
      <dgm:spPr/>
    </dgm:pt>
    <dgm:pt modelId="{678A0B36-F6CD-4943-8FF2-30FA82C79C1B}" type="pres">
      <dgm:prSet presAssocID="{56C17385-E137-457D-9FC7-C11C7320B4C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36C5E0D-36BD-4D65-AF75-EE4C1B6B8A85}" type="pres">
      <dgm:prSet presAssocID="{56C17385-E137-457D-9FC7-C11C7320B4CD}" presName="topArc2" presStyleLbl="parChTrans1D1" presStyleIdx="8" presStyleCnt="10"/>
      <dgm:spPr/>
    </dgm:pt>
    <dgm:pt modelId="{FF187AD0-18D6-444C-81EE-046B192B7BB4}" type="pres">
      <dgm:prSet presAssocID="{56C17385-E137-457D-9FC7-C11C7320B4CD}" presName="bottomArc2" presStyleLbl="parChTrans1D1" presStyleIdx="9" presStyleCnt="10"/>
      <dgm:spPr/>
    </dgm:pt>
    <dgm:pt modelId="{F38128D2-536C-4293-873E-C93F938CEF31}" type="pres">
      <dgm:prSet presAssocID="{56C17385-E137-457D-9FC7-C11C7320B4CD}" presName="topConnNode2" presStyleLbl="node2" presStyleIdx="0" presStyleCnt="0"/>
      <dgm:spPr/>
    </dgm:pt>
    <dgm:pt modelId="{270A8EAA-5784-43B7-8C7C-94FA63EAA2D5}" type="pres">
      <dgm:prSet presAssocID="{56C17385-E137-457D-9FC7-C11C7320B4CD}" presName="hierChild4" presStyleCnt="0"/>
      <dgm:spPr/>
    </dgm:pt>
    <dgm:pt modelId="{4EB4D84E-4A00-4A86-A630-029A96D4C542}" type="pres">
      <dgm:prSet presAssocID="{56C17385-E137-457D-9FC7-C11C7320B4CD}" presName="hierChild5" presStyleCnt="0"/>
      <dgm:spPr/>
    </dgm:pt>
    <dgm:pt modelId="{AB3E882F-80B1-4127-8CAE-AD924DC30EDB}" type="pres">
      <dgm:prSet presAssocID="{8A414BF4-71D5-46BC-A0AF-901B27CC61A6}" presName="hierChild3" presStyleCnt="0"/>
      <dgm:spPr/>
    </dgm:pt>
  </dgm:ptLst>
  <dgm:cxnLst>
    <dgm:cxn modelId="{D27F59DD-7514-4168-8FB5-BC5E6A2527A9}" type="presOf" srcId="{347B211F-93A5-491B-8F31-DB4670792F9D}" destId="{5028F818-C616-486A-8EB8-9A5B8B7D47C2}" srcOrd="0" destOrd="0" presId="urn:microsoft.com/office/officeart/2008/layout/HalfCircleOrganizationChart"/>
    <dgm:cxn modelId="{B03F1486-E662-4BE7-BD7D-FC68C3E8B845}" type="presOf" srcId="{997BA607-7F15-4F46-B181-B1672A8C024D}" destId="{F0F9DAEA-48B3-4F18-8202-DE87094956FF}" srcOrd="0" destOrd="0" presId="urn:microsoft.com/office/officeart/2008/layout/HalfCircleOrganizationChart"/>
    <dgm:cxn modelId="{8C121BEA-35B3-4548-8FEE-91DC2CFB5416}" srcId="{C8D14C36-BE68-43B6-AAA1-61FD5B1CA668}" destId="{347B211F-93A5-491B-8F31-DB4670792F9D}" srcOrd="0" destOrd="0" parTransId="{508FAB83-B8F6-4AB9-BE38-6C78501859EF}" sibTransId="{BFEB44FF-5FE5-48EB-834C-2730604BDD4F}"/>
    <dgm:cxn modelId="{998E1DC5-0163-4472-9E64-A676B348612E}" type="presOf" srcId="{E6C473C5-4135-46BE-BB9D-2460D521D779}" destId="{D076C7DE-CD9E-4BC7-8D4E-2CB352B3C594}" srcOrd="0" destOrd="0" presId="urn:microsoft.com/office/officeart/2008/layout/HalfCircleOrganizationChart"/>
    <dgm:cxn modelId="{296F284A-D463-48CC-A19D-99A75DD1C75A}" type="presOf" srcId="{997BA607-7F15-4F46-B181-B1672A8C024D}" destId="{9D67BDA5-F56C-468B-9C39-1B8B53A38CE2}" srcOrd="1" destOrd="0" presId="urn:microsoft.com/office/officeart/2008/layout/HalfCircleOrganizationChart"/>
    <dgm:cxn modelId="{A56C589C-B1BA-4A75-BE75-E8A3F5DAD212}" type="presOf" srcId="{C8D14C36-BE68-43B6-AAA1-61FD5B1CA668}" destId="{D2E80737-315E-4CF2-95C1-DCDCDB2F8243}" srcOrd="0" destOrd="0" presId="urn:microsoft.com/office/officeart/2008/layout/HalfCircleOrganizationChart"/>
    <dgm:cxn modelId="{5C75BAAF-FCB7-498D-9A7B-1CF08619E3D0}" type="presOf" srcId="{347B211F-93A5-491B-8F31-DB4670792F9D}" destId="{2C2A5856-4307-4CA4-8F3D-C636A3F09DB9}" srcOrd="1" destOrd="0" presId="urn:microsoft.com/office/officeart/2008/layout/HalfCircleOrganizationChart"/>
    <dgm:cxn modelId="{5DE16A10-86ED-44E9-9082-A53DC92BB229}" type="presOf" srcId="{8A414BF4-71D5-46BC-A0AF-901B27CC61A6}" destId="{39FC7663-061B-4D8F-A545-72FE920C4382}" srcOrd="1" destOrd="0" presId="urn:microsoft.com/office/officeart/2008/layout/HalfCircleOrganizationChart"/>
    <dgm:cxn modelId="{301411EE-0F05-4D34-9076-FA1347FAD50F}" srcId="{E6C473C5-4135-46BE-BB9D-2460D521D779}" destId="{8A414BF4-71D5-46BC-A0AF-901B27CC61A6}" srcOrd="2" destOrd="0" parTransId="{822932E7-2841-4C4A-AD91-051730B8750A}" sibTransId="{E9286530-CC95-48CA-BAA1-626561EBC553}"/>
    <dgm:cxn modelId="{8A3D2961-C963-4E47-A01E-41A5FD0A11CE}" type="presOf" srcId="{508FAB83-B8F6-4AB9-BE38-6C78501859EF}" destId="{FB8929C0-E83E-4E66-9545-9BED898995C8}" srcOrd="0" destOrd="0" presId="urn:microsoft.com/office/officeart/2008/layout/HalfCircleOrganizationChart"/>
    <dgm:cxn modelId="{B695B7FB-4980-4ADE-99AD-C3DDC9EECC9D}" srcId="{E6C473C5-4135-46BE-BB9D-2460D521D779}" destId="{997BA607-7F15-4F46-B181-B1672A8C024D}" srcOrd="1" destOrd="0" parTransId="{A1CB22A0-E9E3-480D-8D6C-756145399C0E}" sibTransId="{199A7912-8873-458F-9917-4496E3DA0D0F}"/>
    <dgm:cxn modelId="{D985B53C-8325-4AC8-8ADA-997A90AB7F50}" srcId="{E6C473C5-4135-46BE-BB9D-2460D521D779}" destId="{C8D14C36-BE68-43B6-AAA1-61FD5B1CA668}" srcOrd="0" destOrd="0" parTransId="{DA2A0B2D-DF7A-42AC-BE83-28A9DAB950B3}" sibTransId="{8CF05E3D-CD2C-4330-8061-F23AEBF443F6}"/>
    <dgm:cxn modelId="{55BF66C6-0501-4C52-8876-14B364C694BC}" srcId="{8A414BF4-71D5-46BC-A0AF-901B27CC61A6}" destId="{56C17385-E137-457D-9FC7-C11C7320B4CD}" srcOrd="0" destOrd="0" parTransId="{4797D3FF-FCFE-4B44-9811-1001DA2C1AF1}" sibTransId="{ACBE2E46-4D2A-4182-A327-2F6780D80824}"/>
    <dgm:cxn modelId="{A7293F93-0A16-4DF8-967B-4DD61370F634}" type="presOf" srcId="{56C17385-E137-457D-9FC7-C11C7320B4CD}" destId="{678A0B36-F6CD-4943-8FF2-30FA82C79C1B}" srcOrd="0" destOrd="0" presId="urn:microsoft.com/office/officeart/2008/layout/HalfCircleOrganizationChart"/>
    <dgm:cxn modelId="{5C2AD48A-53C7-427E-A1E3-4B3C77F17A1B}" type="presOf" srcId="{4797D3FF-FCFE-4B44-9811-1001DA2C1AF1}" destId="{B8025300-2206-484C-95B4-452A20BEF754}" srcOrd="0" destOrd="0" presId="urn:microsoft.com/office/officeart/2008/layout/HalfCircleOrganizationChart"/>
    <dgm:cxn modelId="{C519B6EA-8F90-4BE7-9AF4-C8614E59E6A7}" type="presOf" srcId="{8A414BF4-71D5-46BC-A0AF-901B27CC61A6}" destId="{55C6F227-6EB2-403E-9F7C-653A284A757B}" srcOrd="0" destOrd="0" presId="urn:microsoft.com/office/officeart/2008/layout/HalfCircleOrganizationChart"/>
    <dgm:cxn modelId="{25BF44E9-AF1C-4A46-8FB6-B9E79EA59CA4}" type="presOf" srcId="{C8D14C36-BE68-43B6-AAA1-61FD5B1CA668}" destId="{B520630E-E57F-45DC-959F-D0E000EC6A8B}" srcOrd="1" destOrd="0" presId="urn:microsoft.com/office/officeart/2008/layout/HalfCircleOrganizationChart"/>
    <dgm:cxn modelId="{3582A013-DAFF-4294-B5B0-6023CD5870E9}" type="presOf" srcId="{56C17385-E137-457D-9FC7-C11C7320B4CD}" destId="{F38128D2-536C-4293-873E-C93F938CEF31}" srcOrd="1" destOrd="0" presId="urn:microsoft.com/office/officeart/2008/layout/HalfCircleOrganizationChart"/>
    <dgm:cxn modelId="{F66783ED-34BA-4ECF-8279-1A86748430F0}" type="presParOf" srcId="{D076C7DE-CD9E-4BC7-8D4E-2CB352B3C594}" destId="{690DE69D-E329-4B97-B922-4929403D4701}" srcOrd="0" destOrd="0" presId="urn:microsoft.com/office/officeart/2008/layout/HalfCircleOrganizationChart"/>
    <dgm:cxn modelId="{67EA7B6E-7023-4A19-A7E9-B43164D5C355}" type="presParOf" srcId="{690DE69D-E329-4B97-B922-4929403D4701}" destId="{88DC21FB-0789-4DA6-94B3-08EEC8466491}" srcOrd="0" destOrd="0" presId="urn:microsoft.com/office/officeart/2008/layout/HalfCircleOrganizationChart"/>
    <dgm:cxn modelId="{ED6B294E-1B0F-4D00-B6E9-0ABE763E3DF9}" type="presParOf" srcId="{88DC21FB-0789-4DA6-94B3-08EEC8466491}" destId="{D2E80737-315E-4CF2-95C1-DCDCDB2F8243}" srcOrd="0" destOrd="0" presId="urn:microsoft.com/office/officeart/2008/layout/HalfCircleOrganizationChart"/>
    <dgm:cxn modelId="{0305972F-B979-47C6-A1B0-2824CEE1E8DE}" type="presParOf" srcId="{88DC21FB-0789-4DA6-94B3-08EEC8466491}" destId="{13592D56-9712-43B1-8FBE-328258D5B555}" srcOrd="1" destOrd="0" presId="urn:microsoft.com/office/officeart/2008/layout/HalfCircleOrganizationChart"/>
    <dgm:cxn modelId="{FDD0F09A-79C7-450F-818C-9446BFF696C2}" type="presParOf" srcId="{88DC21FB-0789-4DA6-94B3-08EEC8466491}" destId="{8614CE7E-398B-4B6F-A516-C09D023CDBA8}" srcOrd="2" destOrd="0" presId="urn:microsoft.com/office/officeart/2008/layout/HalfCircleOrganizationChart"/>
    <dgm:cxn modelId="{12A82873-F4C7-4695-A9DA-9A6C89B235BC}" type="presParOf" srcId="{88DC21FB-0789-4DA6-94B3-08EEC8466491}" destId="{B520630E-E57F-45DC-959F-D0E000EC6A8B}" srcOrd="3" destOrd="0" presId="urn:microsoft.com/office/officeart/2008/layout/HalfCircleOrganizationChart"/>
    <dgm:cxn modelId="{8431818B-1684-48D6-A84A-49EF89B60510}" type="presParOf" srcId="{690DE69D-E329-4B97-B922-4929403D4701}" destId="{C871382B-97E5-47DC-8E00-5E8997C9BAEE}" srcOrd="1" destOrd="0" presId="urn:microsoft.com/office/officeart/2008/layout/HalfCircleOrganizationChart"/>
    <dgm:cxn modelId="{A0BFFAB2-AB94-4E75-86E4-4B4DCBCCC551}" type="presParOf" srcId="{C871382B-97E5-47DC-8E00-5E8997C9BAEE}" destId="{FB8929C0-E83E-4E66-9545-9BED898995C8}" srcOrd="0" destOrd="0" presId="urn:microsoft.com/office/officeart/2008/layout/HalfCircleOrganizationChart"/>
    <dgm:cxn modelId="{D74C76EB-2240-4E66-9914-FD04C6D337B1}" type="presParOf" srcId="{C871382B-97E5-47DC-8E00-5E8997C9BAEE}" destId="{57C23CC5-BE27-4CCA-AE69-9716AEA57EF1}" srcOrd="1" destOrd="0" presId="urn:microsoft.com/office/officeart/2008/layout/HalfCircleOrganizationChart"/>
    <dgm:cxn modelId="{F93EEFAF-675D-48A5-B56C-DE73C8A428CF}" type="presParOf" srcId="{57C23CC5-BE27-4CCA-AE69-9716AEA57EF1}" destId="{0BD7ED1B-7BC3-49F7-9C8B-AE1470BEBAE4}" srcOrd="0" destOrd="0" presId="urn:microsoft.com/office/officeart/2008/layout/HalfCircleOrganizationChart"/>
    <dgm:cxn modelId="{81EDB1D6-7266-4C9C-89FD-56F19CD260F8}" type="presParOf" srcId="{0BD7ED1B-7BC3-49F7-9C8B-AE1470BEBAE4}" destId="{5028F818-C616-486A-8EB8-9A5B8B7D47C2}" srcOrd="0" destOrd="0" presId="urn:microsoft.com/office/officeart/2008/layout/HalfCircleOrganizationChart"/>
    <dgm:cxn modelId="{AA532A74-95E7-4D21-8064-6E9D44B19CE5}" type="presParOf" srcId="{0BD7ED1B-7BC3-49F7-9C8B-AE1470BEBAE4}" destId="{1A1455A6-7145-4952-A1C7-C110DB11C3EC}" srcOrd="1" destOrd="0" presId="urn:microsoft.com/office/officeart/2008/layout/HalfCircleOrganizationChart"/>
    <dgm:cxn modelId="{68D84901-18BE-45CF-9A3F-680AFC738DE9}" type="presParOf" srcId="{0BD7ED1B-7BC3-49F7-9C8B-AE1470BEBAE4}" destId="{93B67A95-C486-4439-BA9D-EDFAE3215306}" srcOrd="2" destOrd="0" presId="urn:microsoft.com/office/officeart/2008/layout/HalfCircleOrganizationChart"/>
    <dgm:cxn modelId="{DC65423D-5988-4265-BDAE-A91E06708B80}" type="presParOf" srcId="{0BD7ED1B-7BC3-49F7-9C8B-AE1470BEBAE4}" destId="{2C2A5856-4307-4CA4-8F3D-C636A3F09DB9}" srcOrd="3" destOrd="0" presId="urn:microsoft.com/office/officeart/2008/layout/HalfCircleOrganizationChart"/>
    <dgm:cxn modelId="{4E101D22-9826-48A0-A769-BAE2943B0152}" type="presParOf" srcId="{57C23CC5-BE27-4CCA-AE69-9716AEA57EF1}" destId="{E47228E2-CB85-40AF-9853-3AF840B8F7AC}" srcOrd="1" destOrd="0" presId="urn:microsoft.com/office/officeart/2008/layout/HalfCircleOrganizationChart"/>
    <dgm:cxn modelId="{BD11B81B-06D3-4891-828C-A8ACA60A8C7A}" type="presParOf" srcId="{57C23CC5-BE27-4CCA-AE69-9716AEA57EF1}" destId="{AF0A966A-02B6-441B-B9C9-698A03EE4EF4}" srcOrd="2" destOrd="0" presId="urn:microsoft.com/office/officeart/2008/layout/HalfCircleOrganizationChart"/>
    <dgm:cxn modelId="{8F487969-36DE-405D-B800-D1DD70D06E89}" type="presParOf" srcId="{690DE69D-E329-4B97-B922-4929403D4701}" destId="{22C1635A-119B-4593-B5BF-BD8BE0A6A0F9}" srcOrd="2" destOrd="0" presId="urn:microsoft.com/office/officeart/2008/layout/HalfCircleOrganizationChart"/>
    <dgm:cxn modelId="{2BECE2B4-713B-4E5C-8F12-70E4C3963931}" type="presParOf" srcId="{D076C7DE-CD9E-4BC7-8D4E-2CB352B3C594}" destId="{CD87C6A7-5B31-4BE3-BF93-7811AD844873}" srcOrd="1" destOrd="0" presId="urn:microsoft.com/office/officeart/2008/layout/HalfCircleOrganizationChart"/>
    <dgm:cxn modelId="{544C1C4D-28BD-441E-9856-857CE2275B12}" type="presParOf" srcId="{CD87C6A7-5B31-4BE3-BF93-7811AD844873}" destId="{D74C815F-9078-4711-A93F-8AEDF47EAFC1}" srcOrd="0" destOrd="0" presId="urn:microsoft.com/office/officeart/2008/layout/HalfCircleOrganizationChart"/>
    <dgm:cxn modelId="{40A4F7DF-BEC1-46DB-BB68-07386F23F253}" type="presParOf" srcId="{D74C815F-9078-4711-A93F-8AEDF47EAFC1}" destId="{F0F9DAEA-48B3-4F18-8202-DE87094956FF}" srcOrd="0" destOrd="0" presId="urn:microsoft.com/office/officeart/2008/layout/HalfCircleOrganizationChart"/>
    <dgm:cxn modelId="{FFD3CD65-2A74-4C1F-A0C2-C5AE5B565658}" type="presParOf" srcId="{D74C815F-9078-4711-A93F-8AEDF47EAFC1}" destId="{83FBE9A4-E595-458F-82F9-24DCFD0A63A0}" srcOrd="1" destOrd="0" presId="urn:microsoft.com/office/officeart/2008/layout/HalfCircleOrganizationChart"/>
    <dgm:cxn modelId="{EADFA90E-D864-44B3-B10A-5972D001ADD3}" type="presParOf" srcId="{D74C815F-9078-4711-A93F-8AEDF47EAFC1}" destId="{15E06749-B9CC-4C55-B309-390F704F28F3}" srcOrd="2" destOrd="0" presId="urn:microsoft.com/office/officeart/2008/layout/HalfCircleOrganizationChart"/>
    <dgm:cxn modelId="{36BEAB80-885B-42A7-B524-35D0D8B5EF3E}" type="presParOf" srcId="{D74C815F-9078-4711-A93F-8AEDF47EAFC1}" destId="{9D67BDA5-F56C-468B-9C39-1B8B53A38CE2}" srcOrd="3" destOrd="0" presId="urn:microsoft.com/office/officeart/2008/layout/HalfCircleOrganizationChart"/>
    <dgm:cxn modelId="{1A68B0F4-FDE9-420A-994C-7A043ECAE073}" type="presParOf" srcId="{CD87C6A7-5B31-4BE3-BF93-7811AD844873}" destId="{4F3130EA-C4E1-41ED-AA86-965BFA6C76A1}" srcOrd="1" destOrd="0" presId="urn:microsoft.com/office/officeart/2008/layout/HalfCircleOrganizationChart"/>
    <dgm:cxn modelId="{A01F352F-5C49-4F45-AFDC-D7C3481BF218}" type="presParOf" srcId="{CD87C6A7-5B31-4BE3-BF93-7811AD844873}" destId="{B9E61871-129E-4999-BD9F-676701C34225}" srcOrd="2" destOrd="0" presId="urn:microsoft.com/office/officeart/2008/layout/HalfCircleOrganizationChart"/>
    <dgm:cxn modelId="{41EDEAE3-F156-47BB-A09D-E7BB078F9202}" type="presParOf" srcId="{D076C7DE-CD9E-4BC7-8D4E-2CB352B3C594}" destId="{0D2E31E9-66D9-458A-B932-D35B1DE8390E}" srcOrd="2" destOrd="0" presId="urn:microsoft.com/office/officeart/2008/layout/HalfCircleOrganizationChart"/>
    <dgm:cxn modelId="{C306B01F-4791-4FBC-8BB4-559128817FE4}" type="presParOf" srcId="{0D2E31E9-66D9-458A-B932-D35B1DE8390E}" destId="{90D18DFF-AE21-4148-B33A-0EE85C81AED5}" srcOrd="0" destOrd="0" presId="urn:microsoft.com/office/officeart/2008/layout/HalfCircleOrganizationChart"/>
    <dgm:cxn modelId="{082DD3AF-287E-4591-A18E-312297F62F32}" type="presParOf" srcId="{90D18DFF-AE21-4148-B33A-0EE85C81AED5}" destId="{55C6F227-6EB2-403E-9F7C-653A284A757B}" srcOrd="0" destOrd="0" presId="urn:microsoft.com/office/officeart/2008/layout/HalfCircleOrganizationChart"/>
    <dgm:cxn modelId="{9BE56AC4-E104-48EF-84D3-FB1AD30C3830}" type="presParOf" srcId="{90D18DFF-AE21-4148-B33A-0EE85C81AED5}" destId="{BD80D800-1325-48B4-86AA-B83AA9798814}" srcOrd="1" destOrd="0" presId="urn:microsoft.com/office/officeart/2008/layout/HalfCircleOrganizationChart"/>
    <dgm:cxn modelId="{8123FF89-5627-45D8-943B-20B78585BCF7}" type="presParOf" srcId="{90D18DFF-AE21-4148-B33A-0EE85C81AED5}" destId="{05A98E63-324D-46C7-8F2A-E2D90476B22B}" srcOrd="2" destOrd="0" presId="urn:microsoft.com/office/officeart/2008/layout/HalfCircleOrganizationChart"/>
    <dgm:cxn modelId="{A6EE0EDA-670C-49D6-A24C-E1DDBE68D24B}" type="presParOf" srcId="{90D18DFF-AE21-4148-B33A-0EE85C81AED5}" destId="{39FC7663-061B-4D8F-A545-72FE920C4382}" srcOrd="3" destOrd="0" presId="urn:microsoft.com/office/officeart/2008/layout/HalfCircleOrganizationChart"/>
    <dgm:cxn modelId="{7D729D13-3751-474C-9213-6522A762B293}" type="presParOf" srcId="{0D2E31E9-66D9-458A-B932-D35B1DE8390E}" destId="{1607DD69-97CE-44F9-8668-58E8582C69A5}" srcOrd="1" destOrd="0" presId="urn:microsoft.com/office/officeart/2008/layout/HalfCircleOrganizationChart"/>
    <dgm:cxn modelId="{67C61A1E-C492-487E-BBDB-9FD745441423}" type="presParOf" srcId="{1607DD69-97CE-44F9-8668-58E8582C69A5}" destId="{B8025300-2206-484C-95B4-452A20BEF754}" srcOrd="0" destOrd="0" presId="urn:microsoft.com/office/officeart/2008/layout/HalfCircleOrganizationChart"/>
    <dgm:cxn modelId="{580F2423-621D-49A2-A901-2CD56F875D3F}" type="presParOf" srcId="{1607DD69-97CE-44F9-8668-58E8582C69A5}" destId="{E43F5C1E-E3A0-40B7-A836-747EFF6E7FA4}" srcOrd="1" destOrd="0" presId="urn:microsoft.com/office/officeart/2008/layout/HalfCircleOrganizationChart"/>
    <dgm:cxn modelId="{D04A1DCB-5794-42F7-8420-69465AD78BC4}" type="presParOf" srcId="{E43F5C1E-E3A0-40B7-A836-747EFF6E7FA4}" destId="{FB0CAA28-7B4A-4053-8A2D-3F3B312DA586}" srcOrd="0" destOrd="0" presId="urn:microsoft.com/office/officeart/2008/layout/HalfCircleOrganizationChart"/>
    <dgm:cxn modelId="{C57C2158-3FD9-45AA-94F4-9E9D2250E0FF}" type="presParOf" srcId="{FB0CAA28-7B4A-4053-8A2D-3F3B312DA586}" destId="{678A0B36-F6CD-4943-8FF2-30FA82C79C1B}" srcOrd="0" destOrd="0" presId="urn:microsoft.com/office/officeart/2008/layout/HalfCircleOrganizationChart"/>
    <dgm:cxn modelId="{E72957F4-19D6-44D8-9197-DE627D72DE42}" type="presParOf" srcId="{FB0CAA28-7B4A-4053-8A2D-3F3B312DA586}" destId="{236C5E0D-36BD-4D65-AF75-EE4C1B6B8A85}" srcOrd="1" destOrd="0" presId="urn:microsoft.com/office/officeart/2008/layout/HalfCircleOrganizationChart"/>
    <dgm:cxn modelId="{8948A826-82DA-4491-8B1F-5DECBC4FAC64}" type="presParOf" srcId="{FB0CAA28-7B4A-4053-8A2D-3F3B312DA586}" destId="{FF187AD0-18D6-444C-81EE-046B192B7BB4}" srcOrd="2" destOrd="0" presId="urn:microsoft.com/office/officeart/2008/layout/HalfCircleOrganizationChart"/>
    <dgm:cxn modelId="{C0F95E6B-811D-4016-98E2-214E6807419C}" type="presParOf" srcId="{FB0CAA28-7B4A-4053-8A2D-3F3B312DA586}" destId="{F38128D2-536C-4293-873E-C93F938CEF31}" srcOrd="3" destOrd="0" presId="urn:microsoft.com/office/officeart/2008/layout/HalfCircleOrganizationChart"/>
    <dgm:cxn modelId="{EB69AF77-792C-42D8-9661-06E7678E75F5}" type="presParOf" srcId="{E43F5C1E-E3A0-40B7-A836-747EFF6E7FA4}" destId="{270A8EAA-5784-43B7-8C7C-94FA63EAA2D5}" srcOrd="1" destOrd="0" presId="urn:microsoft.com/office/officeart/2008/layout/HalfCircleOrganizationChart"/>
    <dgm:cxn modelId="{08A54D57-2E61-48D7-B446-9D0A9FCDD51B}" type="presParOf" srcId="{E43F5C1E-E3A0-40B7-A836-747EFF6E7FA4}" destId="{4EB4D84E-4A00-4A86-A630-029A96D4C542}" srcOrd="2" destOrd="0" presId="urn:microsoft.com/office/officeart/2008/layout/HalfCircleOrganizationChart"/>
    <dgm:cxn modelId="{003FFF73-A93B-4E68-967E-8726B4C7D80D}" type="presParOf" srcId="{0D2E31E9-66D9-458A-B932-D35B1DE8390E}" destId="{AB3E882F-80B1-4127-8CAE-AD924DC30ED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025300-2206-484C-95B4-452A20BEF754}">
      <dsp:nvSpPr>
        <dsp:cNvPr id="0" name=""/>
        <dsp:cNvSpPr/>
      </dsp:nvSpPr>
      <dsp:spPr>
        <a:xfrm>
          <a:off x="13215402" y="5485831"/>
          <a:ext cx="91440" cy="9536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36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8929C0-E83E-4E66-9545-9BED898995C8}">
      <dsp:nvSpPr>
        <dsp:cNvPr id="0" name=""/>
        <dsp:cNvSpPr/>
      </dsp:nvSpPr>
      <dsp:spPr>
        <a:xfrm>
          <a:off x="2225884" y="5485831"/>
          <a:ext cx="91440" cy="9536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5363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92D56-9712-43B1-8FBE-328258D5B555}">
      <dsp:nvSpPr>
        <dsp:cNvPr id="0" name=""/>
        <dsp:cNvSpPr/>
      </dsp:nvSpPr>
      <dsp:spPr>
        <a:xfrm>
          <a:off x="1136323" y="3215269"/>
          <a:ext cx="2270561" cy="227056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14CE7E-398B-4B6F-A516-C09D023CDBA8}">
      <dsp:nvSpPr>
        <dsp:cNvPr id="0" name=""/>
        <dsp:cNvSpPr/>
      </dsp:nvSpPr>
      <dsp:spPr>
        <a:xfrm>
          <a:off x="1136323" y="3215269"/>
          <a:ext cx="2270561" cy="227056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E80737-315E-4CF2-95C1-DCDCDB2F8243}">
      <dsp:nvSpPr>
        <dsp:cNvPr id="0" name=""/>
        <dsp:cNvSpPr/>
      </dsp:nvSpPr>
      <dsp:spPr>
        <a:xfrm>
          <a:off x="1042" y="3623971"/>
          <a:ext cx="4541123" cy="145315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Dataset collection</a:t>
          </a:r>
          <a:endParaRPr lang="en-US" sz="3300" kern="1200" dirty="0"/>
        </a:p>
      </dsp:txBody>
      <dsp:txXfrm>
        <a:off x="1042" y="3623971"/>
        <a:ext cx="4541123" cy="1453159"/>
      </dsp:txXfrm>
    </dsp:sp>
    <dsp:sp modelId="{1A1455A6-7145-4952-A1C7-C110DB11C3EC}">
      <dsp:nvSpPr>
        <dsp:cNvPr id="0" name=""/>
        <dsp:cNvSpPr/>
      </dsp:nvSpPr>
      <dsp:spPr>
        <a:xfrm>
          <a:off x="1320193" y="6439467"/>
          <a:ext cx="1902821" cy="227056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67A95-C486-4439-BA9D-EDFAE3215306}">
      <dsp:nvSpPr>
        <dsp:cNvPr id="0" name=""/>
        <dsp:cNvSpPr/>
      </dsp:nvSpPr>
      <dsp:spPr>
        <a:xfrm>
          <a:off x="1320193" y="6439467"/>
          <a:ext cx="1902821" cy="227056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28F818-C616-486A-8EB8-9A5B8B7D47C2}">
      <dsp:nvSpPr>
        <dsp:cNvPr id="0" name=""/>
        <dsp:cNvSpPr/>
      </dsp:nvSpPr>
      <dsp:spPr>
        <a:xfrm>
          <a:off x="368783" y="6848168"/>
          <a:ext cx="3805642" cy="145315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USGS</a:t>
          </a:r>
          <a:r>
            <a:rPr lang="en-US" sz="3300" kern="1200" baseline="0" dirty="0" smtClean="0"/>
            <a:t> Earth Explorer  &amp;          </a:t>
          </a:r>
          <a:r>
            <a:rPr lang="en-US" sz="3300" kern="1200" baseline="0" dirty="0" err="1" smtClean="0"/>
            <a:t>OpenSatelliteMap</a:t>
          </a:r>
          <a:r>
            <a:rPr lang="en-US" sz="3300" kern="1200" baseline="0" dirty="0" smtClean="0"/>
            <a:t> </a:t>
          </a:r>
          <a:endParaRPr lang="en-US" sz="3300" kern="1200" dirty="0"/>
        </a:p>
      </dsp:txBody>
      <dsp:txXfrm>
        <a:off x="368783" y="6848168"/>
        <a:ext cx="3805642" cy="1453159"/>
      </dsp:txXfrm>
    </dsp:sp>
    <dsp:sp modelId="{83FBE9A4-E595-458F-82F9-24DCFD0A63A0}">
      <dsp:nvSpPr>
        <dsp:cNvPr id="0" name=""/>
        <dsp:cNvSpPr/>
      </dsp:nvSpPr>
      <dsp:spPr>
        <a:xfrm>
          <a:off x="6631082" y="4827375"/>
          <a:ext cx="2270561" cy="227056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E06749-B9CC-4C55-B309-390F704F28F3}">
      <dsp:nvSpPr>
        <dsp:cNvPr id="0" name=""/>
        <dsp:cNvSpPr/>
      </dsp:nvSpPr>
      <dsp:spPr>
        <a:xfrm>
          <a:off x="6631082" y="4827375"/>
          <a:ext cx="2270561" cy="227056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F9DAEA-48B3-4F18-8202-DE87094956FF}">
      <dsp:nvSpPr>
        <dsp:cNvPr id="0" name=""/>
        <dsp:cNvSpPr/>
      </dsp:nvSpPr>
      <dsp:spPr>
        <a:xfrm>
          <a:off x="5495801" y="5236077"/>
          <a:ext cx="4541123" cy="145315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Focus Area</a:t>
          </a:r>
          <a:endParaRPr lang="en-US" sz="3300" kern="1200" dirty="0"/>
        </a:p>
      </dsp:txBody>
      <dsp:txXfrm>
        <a:off x="5495801" y="5236077"/>
        <a:ext cx="4541123" cy="1453159"/>
      </dsp:txXfrm>
    </dsp:sp>
    <dsp:sp modelId="{BD80D800-1325-48B4-86AA-B83AA9798814}">
      <dsp:nvSpPr>
        <dsp:cNvPr id="0" name=""/>
        <dsp:cNvSpPr/>
      </dsp:nvSpPr>
      <dsp:spPr>
        <a:xfrm>
          <a:off x="12125841" y="3215269"/>
          <a:ext cx="2270561" cy="227056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98E63-324D-46C7-8F2A-E2D90476B22B}">
      <dsp:nvSpPr>
        <dsp:cNvPr id="0" name=""/>
        <dsp:cNvSpPr/>
      </dsp:nvSpPr>
      <dsp:spPr>
        <a:xfrm>
          <a:off x="12125841" y="3215269"/>
          <a:ext cx="2270561" cy="227056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C6F227-6EB2-403E-9F7C-653A284A757B}">
      <dsp:nvSpPr>
        <dsp:cNvPr id="0" name=""/>
        <dsp:cNvSpPr/>
      </dsp:nvSpPr>
      <dsp:spPr>
        <a:xfrm>
          <a:off x="10990560" y="3623971"/>
          <a:ext cx="4541123" cy="145315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Library / Tools used</a:t>
          </a:r>
          <a:endParaRPr lang="en-US" sz="3300" kern="1200" dirty="0"/>
        </a:p>
      </dsp:txBody>
      <dsp:txXfrm>
        <a:off x="10990560" y="3623971"/>
        <a:ext cx="4541123" cy="1453159"/>
      </dsp:txXfrm>
    </dsp:sp>
    <dsp:sp modelId="{236C5E0D-36BD-4D65-AF75-EE4C1B6B8A85}">
      <dsp:nvSpPr>
        <dsp:cNvPr id="0" name=""/>
        <dsp:cNvSpPr/>
      </dsp:nvSpPr>
      <dsp:spPr>
        <a:xfrm>
          <a:off x="12125841" y="6439467"/>
          <a:ext cx="2270561" cy="2270561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187AD0-18D6-444C-81EE-046B192B7BB4}">
      <dsp:nvSpPr>
        <dsp:cNvPr id="0" name=""/>
        <dsp:cNvSpPr/>
      </dsp:nvSpPr>
      <dsp:spPr>
        <a:xfrm>
          <a:off x="12125841" y="6439467"/>
          <a:ext cx="2270561" cy="2270561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8A0B36-F6CD-4943-8FF2-30FA82C79C1B}">
      <dsp:nvSpPr>
        <dsp:cNvPr id="0" name=""/>
        <dsp:cNvSpPr/>
      </dsp:nvSpPr>
      <dsp:spPr>
        <a:xfrm>
          <a:off x="10990560" y="6848168"/>
          <a:ext cx="4541123" cy="1453159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Python</a:t>
          </a:r>
          <a:r>
            <a:rPr lang="en-US" sz="3300" kern="1200" baseline="0" dirty="0" smtClean="0"/>
            <a:t> , </a:t>
          </a:r>
          <a:r>
            <a:rPr lang="en-US" sz="3300" kern="1200" baseline="0" dirty="0" err="1" smtClean="0"/>
            <a:t>OSMnx</a:t>
          </a:r>
          <a:r>
            <a:rPr lang="en-US" sz="3300" kern="1200" baseline="0" dirty="0" smtClean="0"/>
            <a:t>, </a:t>
          </a:r>
          <a:r>
            <a:rPr lang="en-US" sz="3300" kern="1200" baseline="0" dirty="0" err="1" smtClean="0"/>
            <a:t>Rasterio</a:t>
          </a:r>
          <a:r>
            <a:rPr lang="en-US" sz="3300" kern="1200" baseline="0" dirty="0" smtClean="0"/>
            <a:t>, </a:t>
          </a:r>
          <a:r>
            <a:rPr lang="en-US" sz="3300" kern="1200" baseline="0" dirty="0" err="1" smtClean="0"/>
            <a:t>geopandas</a:t>
          </a:r>
          <a:r>
            <a:rPr lang="en-US" sz="3300" kern="1200" baseline="0" dirty="0" smtClean="0"/>
            <a:t>, Folium</a:t>
          </a:r>
          <a:endParaRPr lang="en-US" sz="3300" kern="1200" dirty="0"/>
        </a:p>
      </dsp:txBody>
      <dsp:txXfrm>
        <a:off x="10990560" y="6848168"/>
        <a:ext cx="4541123" cy="14531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B0320">
                <a:alpha val="100000"/>
              </a:srgbClr>
            </a:gs>
            <a:gs pos="100000">
              <a:srgbClr val="06052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26700"/>
            <a:ext cx="10196711" cy="344172"/>
            <a:chOff x="0" y="0"/>
            <a:chExt cx="3290813" cy="11107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0813" cy="111076"/>
            </a:xfrm>
            <a:custGeom>
              <a:avLst/>
              <a:gdLst/>
              <a:ahLst/>
              <a:cxnLst/>
              <a:rect l="l" t="t" r="r" b="b"/>
              <a:pathLst>
                <a:path w="3290813" h="111076">
                  <a:moveTo>
                    <a:pt x="0" y="0"/>
                  </a:moveTo>
                  <a:lnTo>
                    <a:pt x="3290813" y="0"/>
                  </a:lnTo>
                  <a:lnTo>
                    <a:pt x="3290813" y="111076"/>
                  </a:lnTo>
                  <a:lnTo>
                    <a:pt x="0" y="111076"/>
                  </a:lnTo>
                  <a:close/>
                </a:path>
              </a:pathLst>
            </a:custGeom>
            <a:gradFill rotWithShape="1">
              <a:gsLst>
                <a:gs pos="0">
                  <a:srgbClr val="FF3333">
                    <a:alpha val="100000"/>
                  </a:srgbClr>
                </a:gs>
                <a:gs pos="100000">
                  <a:srgbClr val="FA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90813" cy="14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2414196"/>
            <a:ext cx="10196711" cy="344172"/>
            <a:chOff x="0" y="0"/>
            <a:chExt cx="3290813" cy="1110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90813" cy="111076"/>
            </a:xfrm>
            <a:custGeom>
              <a:avLst/>
              <a:gdLst/>
              <a:ahLst/>
              <a:cxnLst/>
              <a:rect l="l" t="t" r="r" b="b"/>
              <a:pathLst>
                <a:path w="3290813" h="111076">
                  <a:moveTo>
                    <a:pt x="0" y="0"/>
                  </a:moveTo>
                  <a:lnTo>
                    <a:pt x="3290813" y="0"/>
                  </a:lnTo>
                  <a:lnTo>
                    <a:pt x="3290813" y="111076"/>
                  </a:lnTo>
                  <a:lnTo>
                    <a:pt x="0" y="111076"/>
                  </a:lnTo>
                  <a:close/>
                </a:path>
              </a:pathLst>
            </a:custGeom>
            <a:gradFill rotWithShape="1">
              <a:gsLst>
                <a:gs pos="0">
                  <a:srgbClr val="FF3333">
                    <a:alpha val="100000"/>
                  </a:srgbClr>
                </a:gs>
                <a:gs pos="100000">
                  <a:srgbClr val="FA00FF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290813" cy="1491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3110793"/>
            <a:ext cx="10687050" cy="4065413"/>
            <a:chOff x="0" y="0"/>
            <a:chExt cx="2814696" cy="10707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14696" cy="1070726"/>
            </a:xfrm>
            <a:custGeom>
              <a:avLst/>
              <a:gdLst/>
              <a:ahLst/>
              <a:cxnLst/>
              <a:rect l="l" t="t" r="r" b="b"/>
              <a:pathLst>
                <a:path w="2814696" h="1070726">
                  <a:moveTo>
                    <a:pt x="0" y="0"/>
                  </a:moveTo>
                  <a:lnTo>
                    <a:pt x="2814696" y="0"/>
                  </a:lnTo>
                  <a:lnTo>
                    <a:pt x="2814696" y="1070726"/>
                  </a:lnTo>
                  <a:lnTo>
                    <a:pt x="0" y="1070726"/>
                  </a:lnTo>
                  <a:close/>
                </a:path>
              </a:pathLst>
            </a:custGeom>
            <a:solidFill>
              <a:srgbClr val="FFFFFF">
                <a:alpha val="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814696" cy="11088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7011875" y="10287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866928" y="4888182"/>
            <a:ext cx="8933121" cy="52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3"/>
              </a:lnSpc>
            </a:pPr>
            <a:r>
              <a:rPr lang="en-US" sz="308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Mehul Pandey</a:t>
            </a:r>
            <a:endParaRPr lang="en-US" sz="308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866928" y="5353353"/>
            <a:ext cx="8933121" cy="52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3"/>
              </a:lnSpc>
            </a:pPr>
            <a:r>
              <a:rPr lang="en-US" sz="308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Devika</a:t>
            </a:r>
            <a:r>
              <a:rPr lang="en-US" sz="308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Sinha</a:t>
            </a:r>
            <a:endParaRPr lang="en-US" sz="308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866928" y="5818524"/>
            <a:ext cx="8933121" cy="52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13"/>
              </a:lnSpc>
            </a:pPr>
            <a:r>
              <a:rPr lang="en-US" sz="3080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G. </a:t>
            </a:r>
            <a:r>
              <a:rPr lang="en-US" sz="3080" dirty="0" err="1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Kirtika</a:t>
            </a:r>
            <a:endParaRPr lang="en-US" sz="3080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866928" y="3696573"/>
            <a:ext cx="8933121" cy="779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389"/>
              </a:lnSpc>
            </a:pPr>
            <a:r>
              <a:rPr lang="en-US" sz="4564" dirty="0" smtClean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Syntax Squad</a:t>
            </a:r>
            <a:endParaRPr lang="en-US" sz="4564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" name="Picture 24" descr="A purple rectangle with pink border&#10;&#10;Description automatically generated">
            <a:extLst>
              <a:ext uri="{FF2B5EF4-FFF2-40B4-BE49-F238E27FC236}">
                <a16:creationId xmlns:a16="http://schemas.microsoft.com/office/drawing/2014/main" id="{B5A23375-A3FD-D415-1C4B-764EFF5D280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2" r="22751"/>
          <a:stretch/>
        </p:blipFill>
        <p:spPr>
          <a:xfrm>
            <a:off x="7696201" y="582835"/>
            <a:ext cx="10591799" cy="8640351"/>
          </a:xfrm>
          <a:prstGeom prst="rect">
            <a:avLst/>
          </a:prstGeom>
        </p:spPr>
      </p:pic>
      <p:sp>
        <p:nvSpPr>
          <p:cNvPr id="18" name="Freeform 18"/>
          <p:cNvSpPr/>
          <p:nvPr/>
        </p:nvSpPr>
        <p:spPr>
          <a:xfrm>
            <a:off x="9561924" y="823325"/>
            <a:ext cx="8640351" cy="8640351"/>
          </a:xfrm>
          <a:custGeom>
            <a:avLst/>
            <a:gdLst/>
            <a:ahLst/>
            <a:cxnLst/>
            <a:rect l="l" t="t" r="r" b="b"/>
            <a:pathLst>
              <a:path w="8640351" h="8640351">
                <a:moveTo>
                  <a:pt x="0" y="0"/>
                </a:moveTo>
                <a:lnTo>
                  <a:pt x="8640351" y="0"/>
                </a:lnTo>
                <a:lnTo>
                  <a:pt x="8640351" y="8640350"/>
                </a:lnTo>
                <a:lnTo>
                  <a:pt x="0" y="8640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842785" y="877344"/>
            <a:ext cx="5436938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6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Dijkstra</a:t>
            </a:r>
            <a:r>
              <a:rPr lang="en-US" sz="5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Algorithm</a:t>
            </a:r>
            <a:endParaRPr lang="en-US" sz="5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55930" y="3314700"/>
            <a:ext cx="9144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err="1"/>
              <a:t>Dijkstra's</a:t>
            </a:r>
            <a:r>
              <a:rPr lang="en-US" sz="3200" b="1" dirty="0"/>
              <a:t> Algorithm</a:t>
            </a:r>
            <a:r>
              <a:rPr lang="en-US" sz="3200" dirty="0"/>
              <a:t>: To find optimal paths and propose new road connections, </a:t>
            </a:r>
            <a:r>
              <a:rPr lang="en-US" sz="3200" dirty="0" err="1"/>
              <a:t>Dijkstra's</a:t>
            </a:r>
            <a:r>
              <a:rPr lang="en-US" sz="3200" dirty="0"/>
              <a:t> algorithm calculates the shortest paths between nodes, effectively addressing connectivity gaps.</a:t>
            </a:r>
            <a:endParaRPr lang="en-US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/>
              <a:t>The algorithm has been applied to one-way poor conditions road data to make it goes from 1 node to another without using any poor condition roads.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320" y="1909362"/>
            <a:ext cx="7533217" cy="753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7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50753" y="877344"/>
            <a:ext cx="742100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Final Optimal Path Route</a:t>
            </a:r>
            <a:endParaRPr lang="en-US" sz="5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22" y="2006191"/>
            <a:ext cx="4862825" cy="74293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919" y="1921686"/>
            <a:ext cx="5088050" cy="72604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964" y="1849498"/>
            <a:ext cx="5236946" cy="749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33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64788" y="570695"/>
            <a:ext cx="4081118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 Interface</a:t>
            </a:r>
            <a:endParaRPr lang="en-US" sz="6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6214317"/>
            <a:ext cx="6124369" cy="3983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7723" y="1893825"/>
            <a:ext cx="5870102" cy="40388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861758"/>
            <a:ext cx="6124369" cy="40660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67723" y="6214317"/>
            <a:ext cx="5870102" cy="398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18584" y="4381500"/>
            <a:ext cx="7250831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 &amp; Answer</a:t>
            </a:r>
            <a:endParaRPr lang="en-US" sz="7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8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83238" y="4486393"/>
            <a:ext cx="3921523" cy="116955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7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 You</a:t>
            </a:r>
            <a:endParaRPr lang="en-US" sz="7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647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2B0320">
                <a:alpha val="100000"/>
              </a:srgbClr>
            </a:gs>
            <a:gs pos="100000">
              <a:srgbClr val="060524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309548"/>
              </p:ext>
            </p:extLst>
          </p:nvPr>
        </p:nvGraphicFramePr>
        <p:xfrm>
          <a:off x="4644046" y="1389355"/>
          <a:ext cx="9149673" cy="7508290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874730">
                  <a:extLst>
                    <a:ext uri="{9D8B030D-6E8A-4147-A177-3AD203B41FA5}">
                      <a16:colId xmlns:a16="http://schemas.microsoft.com/office/drawing/2014/main" val="1492104494"/>
                    </a:ext>
                  </a:extLst>
                </a:gridCol>
                <a:gridCol w="8274943">
                  <a:extLst>
                    <a:ext uri="{9D8B030D-6E8A-4147-A177-3AD203B41FA5}">
                      <a16:colId xmlns:a16="http://schemas.microsoft.com/office/drawing/2014/main" val="2702461959"/>
                    </a:ext>
                  </a:extLst>
                </a:gridCol>
              </a:tblGrid>
              <a:tr h="937630"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400" dirty="0" smtClean="0"/>
                        <a:t>Table of Content</a:t>
                      </a:r>
                      <a:endParaRPr lang="en-US" sz="4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1412320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1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Introduction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2917640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2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Objective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6578240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3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Methodology</a:t>
                      </a:r>
                    </a:p>
                    <a:p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2488169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Outcomes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2952601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5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Frontend</a:t>
                      </a:r>
                      <a:r>
                        <a:rPr lang="en-US" sz="2800" baseline="0" dirty="0" smtClean="0"/>
                        <a:t> Development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703432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6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Conclusion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41327"/>
                  </a:ext>
                </a:extLst>
              </a:tr>
              <a:tr h="93763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7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Future Scope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886878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209800" y="3361480"/>
            <a:ext cx="13868400" cy="212365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6600" b="1" cap="none" spc="0" dirty="0" smtClean="0">
                <a:ln/>
                <a:solidFill>
                  <a:schemeClr val="accent4"/>
                </a:solidFill>
                <a:effectLst/>
              </a:rPr>
              <a:t>Optimizing Road Connectivity in Rural Regions of India</a:t>
            </a:r>
            <a:endParaRPr lang="en-US" sz="6600" b="1" cap="none" spc="0" dirty="0">
              <a:ln/>
              <a:solidFill>
                <a:schemeClr val="accent4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885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1397608" y="-190499"/>
            <a:ext cx="16890392" cy="104775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685800" y="1047748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6858000" y="570695"/>
            <a:ext cx="3810082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  <a:endParaRPr lang="en-US" sz="5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 flipH="1">
            <a:off x="3733800" y="6533913"/>
            <a:ext cx="8534400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85800" y="2847648"/>
            <a:ext cx="90678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Context and Challenges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Road connectivity in rural and hilly India is essential for development but is hindered by geographic and logistical constraints.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2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Project Goals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latin typeface="Arial" panose="020B0604020202020204" pitchFamily="34" charset="0"/>
              </a:rPr>
              <a:t>This project uses </a:t>
            </a:r>
            <a:r>
              <a:rPr lang="en-US" altLang="en-US" sz="2800" dirty="0" err="1">
                <a:latin typeface="Arial" panose="020B0604020202020204" pitchFamily="34" charset="0"/>
              </a:rPr>
              <a:t>OpenStreetMap</a:t>
            </a:r>
            <a:r>
              <a:rPr lang="en-US" altLang="en-US" sz="2800" dirty="0">
                <a:latin typeface="Arial" panose="020B0604020202020204" pitchFamily="34" charset="0"/>
              </a:rPr>
              <a:t> data and machine learning 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to improve road connectivity by identifying critical gaps and suggesting new road connections</a:t>
            </a: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2051" name="Picture 3" descr="India Map (Road) - Worldo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829" y="1862637"/>
            <a:ext cx="4819999" cy="681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621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533400" y="800100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086600" y="877344"/>
            <a:ext cx="294927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</a:t>
            </a:r>
            <a:endParaRPr lang="en-US" sz="5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2769227" y="3052206"/>
            <a:ext cx="12268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 smtClean="0">
                <a:latin typeface="Arial" panose="020B0604020202020204" pitchFamily="34" charset="0"/>
              </a:rPr>
              <a:t>Highlight Areas where existing road requires upgrades or maintenance.</a:t>
            </a:r>
            <a:endParaRPr lang="en-US" altLang="en-US" sz="36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 smtClean="0">
                <a:latin typeface="Arial" panose="020B0604020202020204" pitchFamily="34" charset="0"/>
              </a:rPr>
              <a:t>Identify region where new roads are needed.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 smtClean="0">
                <a:latin typeface="Arial" panose="020B0604020202020204" pitchFamily="34" charset="0"/>
              </a:rPr>
              <a:t>Optimize road planning to improve connectivity most cost-effectively.</a:t>
            </a: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702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15345959"/>
              </p:ext>
            </p:extLst>
          </p:nvPr>
        </p:nvGraphicFramePr>
        <p:xfrm>
          <a:off x="774073" y="-1028700"/>
          <a:ext cx="15532727" cy="11925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17258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506349" y="877344"/>
            <a:ext cx="4109779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Methodology</a:t>
            </a:r>
            <a:endParaRPr lang="en-US" sz="5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1676400" y="3630263"/>
            <a:ext cx="80772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Imported</a:t>
            </a:r>
            <a:r>
              <a:rPr kumimoji="0" lang="en-US" altLang="en-US" sz="3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data from </a:t>
            </a:r>
            <a:r>
              <a:rPr kumimoji="0" lang="en-US" altLang="en-US" sz="3600" b="0" i="0" u="none" strike="noStrike" cap="none" normalizeH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OSMnx</a:t>
            </a:r>
            <a:r>
              <a:rPr kumimoji="0" lang="en-US" altLang="en-US" sz="36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baseline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 smtClean="0">
                <a:latin typeface="Arial" panose="020B0604020202020204" pitchFamily="34" charset="0"/>
              </a:rPr>
              <a:t>Applied Statistical description survey</a:t>
            </a:r>
            <a:endParaRPr lang="en-US" altLang="en-US" sz="3600" baseline="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3600" dirty="0" smtClean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3600" dirty="0" smtClean="0">
                <a:latin typeface="Arial" panose="020B0604020202020204" pitchFamily="34" charset="0"/>
              </a:rPr>
              <a:t>Performed EDA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872" y="1777748"/>
            <a:ext cx="5077114" cy="76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" name="Down Arrow 1"/>
          <p:cNvSpPr/>
          <p:nvPr/>
        </p:nvSpPr>
        <p:spPr>
          <a:xfrm>
            <a:off x="990600" y="-229596"/>
            <a:ext cx="2784144" cy="384810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Filtered Road network based on different criteria’s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Down Arrow 8"/>
          <p:cNvSpPr/>
          <p:nvPr/>
        </p:nvSpPr>
        <p:spPr>
          <a:xfrm>
            <a:off x="6409293" y="-229596"/>
            <a:ext cx="2784144" cy="385082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Done analysis of Good condition and bad condition road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11430000" y="-183333"/>
            <a:ext cx="2784144" cy="3848100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Found paths that have 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dead ends and isolation points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3" y="3763165"/>
            <a:ext cx="3720697" cy="56554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514" y="3818499"/>
            <a:ext cx="3635703" cy="55262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47344" y="3818499"/>
            <a:ext cx="3840256" cy="547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08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nk rectangle on a black background&#10;&#10;Description automatically generated">
            <a:extLst>
              <a:ext uri="{FF2B5EF4-FFF2-40B4-BE49-F238E27FC236}">
                <a16:creationId xmlns:a16="http://schemas.microsoft.com/office/drawing/2014/main" id="{2D459828-1093-0FE7-CC7A-CE831F3D1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20" b="43801"/>
          <a:stretch/>
        </p:blipFill>
        <p:spPr>
          <a:xfrm>
            <a:off x="3393744" y="1047749"/>
            <a:ext cx="14894256" cy="9239251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74073" y="833904"/>
            <a:ext cx="16739854" cy="8619192"/>
            <a:chOff x="0" y="0"/>
            <a:chExt cx="4408850" cy="22700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08850" cy="2270075"/>
            </a:xfrm>
            <a:custGeom>
              <a:avLst/>
              <a:gdLst/>
              <a:ahLst/>
              <a:cxnLst/>
              <a:rect l="l" t="t" r="r" b="b"/>
              <a:pathLst>
                <a:path w="4408850" h="2270075">
                  <a:moveTo>
                    <a:pt x="0" y="0"/>
                  </a:moveTo>
                  <a:lnTo>
                    <a:pt x="4408850" y="0"/>
                  </a:lnTo>
                  <a:lnTo>
                    <a:pt x="4408850" y="2270075"/>
                  </a:lnTo>
                  <a:lnTo>
                    <a:pt x="0" y="2270075"/>
                  </a:ln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408850" cy="2308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lang="en-US" sz="1899" dirty="0">
                <a:solidFill>
                  <a:srgbClr val="000000">
                    <a:alpha val="84706"/>
                  </a:srgbClr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5411442" y="-288369"/>
            <a:ext cx="2672237" cy="2672237"/>
          </a:xfrm>
          <a:custGeom>
            <a:avLst/>
            <a:gdLst/>
            <a:ahLst/>
            <a:cxnLst/>
            <a:rect l="l" t="t" r="r" b="b"/>
            <a:pathLst>
              <a:path w="2672237" h="2672237">
                <a:moveTo>
                  <a:pt x="0" y="0"/>
                </a:moveTo>
                <a:lnTo>
                  <a:pt x="2672237" y="0"/>
                </a:lnTo>
                <a:lnTo>
                  <a:pt x="2672237" y="2672238"/>
                </a:lnTo>
                <a:lnTo>
                  <a:pt x="0" y="2672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557185" y="877344"/>
            <a:ext cx="14008130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Paths having one-way and poor condition roads</a:t>
            </a:r>
            <a:endParaRPr lang="en-US" sz="5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89957"/>
            <a:ext cx="4724400" cy="72178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5263" y="2045296"/>
            <a:ext cx="10058400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Illustrates a one-way road in poor condition within the road network.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Emphasizes </a:t>
            </a:r>
            <a:r>
              <a:rPr lang="en-US" sz="2800" dirty="0"/>
              <a:t>areas needing infrastructure </a:t>
            </a:r>
            <a:r>
              <a:rPr lang="en-US" sz="2800" dirty="0" smtClean="0"/>
              <a:t>improvements.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Aids </a:t>
            </a:r>
            <a:r>
              <a:rPr lang="en-US" sz="2800" dirty="0"/>
              <a:t>in identifying critical segments for enhancing overall network </a:t>
            </a:r>
            <a:r>
              <a:rPr lang="en-US" sz="2800" dirty="0" smtClean="0"/>
              <a:t>efficiency.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Highlights limited connectivity and suboptimal attributes of the road.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599" y="5143500"/>
            <a:ext cx="9938063" cy="4258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1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286</Words>
  <Application>Microsoft Office PowerPoint</Application>
  <PresentationFormat>Custom</PresentationFormat>
  <Paragraphs>60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Canva Sans</vt:lpstr>
      <vt:lpstr>Calibri</vt:lpstr>
      <vt:lpstr>Arial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HAck-a-sol</dc:title>
  <dc:creator>ASUS</dc:creator>
  <cp:lastModifiedBy>ASUS</cp:lastModifiedBy>
  <cp:revision>11</cp:revision>
  <dcterms:created xsi:type="dcterms:W3CDTF">2006-08-16T00:00:00Z</dcterms:created>
  <dcterms:modified xsi:type="dcterms:W3CDTF">2024-09-14T17:50:10Z</dcterms:modified>
  <dc:identifier>DAGQnk5wvoU</dc:identifier>
</cp:coreProperties>
</file>